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5"/>
  </p:notesMasterIdLst>
  <p:handoutMasterIdLst>
    <p:handoutMasterId r:id="rId16"/>
  </p:handoutMasterIdLst>
  <p:sldIdLst>
    <p:sldId id="285" r:id="rId5"/>
    <p:sldId id="286" r:id="rId6"/>
    <p:sldId id="295" r:id="rId7"/>
    <p:sldId id="287" r:id="rId8"/>
    <p:sldId id="288" r:id="rId9"/>
    <p:sldId id="289" r:id="rId10"/>
    <p:sldId id="290" r:id="rId11"/>
    <p:sldId id="291" r:id="rId12"/>
    <p:sldId id="293" r:id="rId13"/>
    <p:sldId id="292" r:id="rId14"/>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D7C93-517D-43AA-858F-F88EF32D2732}" v="48" dt="2023-05-16T07:08:44.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4" autoAdjust="0"/>
    <p:restoredTop sz="94660"/>
  </p:normalViewPr>
  <p:slideViewPr>
    <p:cSldViewPr snapToGrid="0">
      <p:cViewPr varScale="1">
        <p:scale>
          <a:sx n="86" d="100"/>
          <a:sy n="86" d="100"/>
        </p:scale>
        <p:origin x="542" y="5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a hilversum" userId="5bc927321dd52d07" providerId="LiveId" clId="{F81D7C93-517D-43AA-858F-F88EF32D2732}"/>
    <pc:docChg chg="undo custSel addSld delSld modSld sldOrd">
      <pc:chgData name="luna hilversum" userId="5bc927321dd52d07" providerId="LiveId" clId="{F81D7C93-517D-43AA-858F-F88EF32D2732}" dt="2023-05-16T07:24:09.363" v="231" actId="5793"/>
      <pc:docMkLst>
        <pc:docMk/>
      </pc:docMkLst>
      <pc:sldChg chg="modSp mod">
        <pc:chgData name="luna hilversum" userId="5bc927321dd52d07" providerId="LiveId" clId="{F81D7C93-517D-43AA-858F-F88EF32D2732}" dt="2023-05-16T07:07:15.262" v="213" actId="27636"/>
        <pc:sldMkLst>
          <pc:docMk/>
          <pc:sldMk cId="1912145879" sldId="286"/>
        </pc:sldMkLst>
        <pc:spChg chg="mod">
          <ac:chgData name="luna hilversum" userId="5bc927321dd52d07" providerId="LiveId" clId="{F81D7C93-517D-43AA-858F-F88EF32D2732}" dt="2023-05-16T07:07:15.262" v="213" actId="27636"/>
          <ac:spMkLst>
            <pc:docMk/>
            <pc:sldMk cId="1912145879" sldId="286"/>
            <ac:spMk id="3" creationId="{355AC0B0-4853-FEB0-EEED-1DE5A39A108A}"/>
          </ac:spMkLst>
        </pc:spChg>
      </pc:sldChg>
      <pc:sldChg chg="modSp mod">
        <pc:chgData name="luna hilversum" userId="5bc927321dd52d07" providerId="LiveId" clId="{F81D7C93-517D-43AA-858F-F88EF32D2732}" dt="2023-05-12T08:49:29.869" v="6" actId="20577"/>
        <pc:sldMkLst>
          <pc:docMk/>
          <pc:sldMk cId="697109634" sldId="287"/>
        </pc:sldMkLst>
        <pc:spChg chg="mod">
          <ac:chgData name="luna hilversum" userId="5bc927321dd52d07" providerId="LiveId" clId="{F81D7C93-517D-43AA-858F-F88EF32D2732}" dt="2023-05-12T08:49:29.869" v="6" actId="20577"/>
          <ac:spMkLst>
            <pc:docMk/>
            <pc:sldMk cId="697109634" sldId="287"/>
            <ac:spMk id="3079" creationId="{06E87209-8F22-ECF7-A6E3-588DC4B9EBC1}"/>
          </ac:spMkLst>
        </pc:spChg>
      </pc:sldChg>
      <pc:sldChg chg="addSp modSp mod">
        <pc:chgData name="luna hilversum" userId="5bc927321dd52d07" providerId="LiveId" clId="{F81D7C93-517D-43AA-858F-F88EF32D2732}" dt="2023-05-16T07:24:09.363" v="231" actId="5793"/>
        <pc:sldMkLst>
          <pc:docMk/>
          <pc:sldMk cId="464258295" sldId="288"/>
        </pc:sldMkLst>
        <pc:spChg chg="mod">
          <ac:chgData name="luna hilversum" userId="5bc927321dd52d07" providerId="LiveId" clId="{F81D7C93-517D-43AA-858F-F88EF32D2732}" dt="2023-05-12T13:27:41.192" v="86" actId="20577"/>
          <ac:spMkLst>
            <pc:docMk/>
            <pc:sldMk cId="464258295" sldId="288"/>
            <ac:spMk id="2" creationId="{C0301169-8EC7-3C2B-8A13-A2C039944A31}"/>
          </ac:spMkLst>
        </pc:spChg>
        <pc:spChg chg="mod">
          <ac:chgData name="luna hilversum" userId="5bc927321dd52d07" providerId="LiveId" clId="{F81D7C93-517D-43AA-858F-F88EF32D2732}" dt="2023-05-16T07:24:09.363" v="231" actId="5793"/>
          <ac:spMkLst>
            <pc:docMk/>
            <pc:sldMk cId="464258295" sldId="288"/>
            <ac:spMk id="3" creationId="{688C03CA-109A-17AB-BB16-F757BFABFDA0}"/>
          </ac:spMkLst>
        </pc:spChg>
        <pc:picChg chg="add mod">
          <ac:chgData name="luna hilversum" userId="5bc927321dd52d07" providerId="LiveId" clId="{F81D7C93-517D-43AA-858F-F88EF32D2732}" dt="2023-05-12T13:27:15.359" v="71" actId="1076"/>
          <ac:picMkLst>
            <pc:docMk/>
            <pc:sldMk cId="464258295" sldId="288"/>
            <ac:picMk id="1026" creationId="{8A278C4E-18CD-7C12-7615-8AD47844AE6D}"/>
          </ac:picMkLst>
        </pc:picChg>
      </pc:sldChg>
      <pc:sldChg chg="ord">
        <pc:chgData name="luna hilversum" userId="5bc927321dd52d07" providerId="LiveId" clId="{F81D7C93-517D-43AA-858F-F88EF32D2732}" dt="2023-05-12T13:05:00.503" v="68"/>
        <pc:sldMkLst>
          <pc:docMk/>
          <pc:sldMk cId="4177033815" sldId="291"/>
        </pc:sldMkLst>
      </pc:sldChg>
      <pc:sldChg chg="addSp delSp modSp new mod">
        <pc:chgData name="luna hilversum" userId="5bc927321dd52d07" providerId="LiveId" clId="{F81D7C93-517D-43AA-858F-F88EF32D2732}" dt="2023-05-12T13:02:21.632" v="57" actId="478"/>
        <pc:sldMkLst>
          <pc:docMk/>
          <pc:sldMk cId="2216895227" sldId="293"/>
        </pc:sldMkLst>
        <pc:spChg chg="mod">
          <ac:chgData name="luna hilversum" userId="5bc927321dd52d07" providerId="LiveId" clId="{F81D7C93-517D-43AA-858F-F88EF32D2732}" dt="2023-05-12T13:00:19.790" v="15" actId="20577"/>
          <ac:spMkLst>
            <pc:docMk/>
            <pc:sldMk cId="2216895227" sldId="293"/>
            <ac:spMk id="2" creationId="{323C9073-4090-737D-B7FC-5C2AE5FAA9D4}"/>
          </ac:spMkLst>
        </pc:spChg>
        <pc:picChg chg="add mod">
          <ac:chgData name="luna hilversum" userId="5bc927321dd52d07" providerId="LiveId" clId="{F81D7C93-517D-43AA-858F-F88EF32D2732}" dt="2023-05-12T13:00:52.845" v="22" actId="14100"/>
          <ac:picMkLst>
            <pc:docMk/>
            <pc:sldMk cId="2216895227" sldId="293"/>
            <ac:picMk id="1026" creationId="{F73240F4-6A18-C7E5-3BA3-4C49F9EE1DF3}"/>
          </ac:picMkLst>
        </pc:picChg>
        <pc:picChg chg="add del mod">
          <ac:chgData name="luna hilversum" userId="5bc927321dd52d07" providerId="LiveId" clId="{F81D7C93-517D-43AA-858F-F88EF32D2732}" dt="2023-05-12T13:00:53.311" v="23"/>
          <ac:picMkLst>
            <pc:docMk/>
            <pc:sldMk cId="2216895227" sldId="293"/>
            <ac:picMk id="1028" creationId="{7DE29582-6796-1FC5-F1F8-B7D672542754}"/>
          </ac:picMkLst>
        </pc:picChg>
        <pc:picChg chg="add mod">
          <ac:chgData name="luna hilversum" userId="5bc927321dd52d07" providerId="LiveId" clId="{F81D7C93-517D-43AA-858F-F88EF32D2732}" dt="2023-05-12T13:01:07.601" v="29" actId="14100"/>
          <ac:picMkLst>
            <pc:docMk/>
            <pc:sldMk cId="2216895227" sldId="293"/>
            <ac:picMk id="1030" creationId="{E40F29D6-9B9E-C79A-9ACB-706843F05394}"/>
          </ac:picMkLst>
        </pc:picChg>
        <pc:picChg chg="add del mod">
          <ac:chgData name="luna hilversum" userId="5bc927321dd52d07" providerId="LiveId" clId="{F81D7C93-517D-43AA-858F-F88EF32D2732}" dt="2023-05-12T13:01:08.053" v="30"/>
          <ac:picMkLst>
            <pc:docMk/>
            <pc:sldMk cId="2216895227" sldId="293"/>
            <ac:picMk id="1032" creationId="{A5356350-CFD7-D2D8-7E10-6BD660EF7560}"/>
          </ac:picMkLst>
        </pc:picChg>
        <pc:picChg chg="add mod">
          <ac:chgData name="luna hilversum" userId="5bc927321dd52d07" providerId="LiveId" clId="{F81D7C93-517D-43AA-858F-F88EF32D2732}" dt="2023-05-12T13:01:14.348" v="33" actId="1076"/>
          <ac:picMkLst>
            <pc:docMk/>
            <pc:sldMk cId="2216895227" sldId="293"/>
            <ac:picMk id="1034" creationId="{14C43FDA-7DC7-BF29-8D76-8F6EE386A44D}"/>
          </ac:picMkLst>
        </pc:picChg>
        <pc:picChg chg="add mod">
          <ac:chgData name="luna hilversum" userId="5bc927321dd52d07" providerId="LiveId" clId="{F81D7C93-517D-43AA-858F-F88EF32D2732}" dt="2023-05-12T13:01:48.669" v="46" actId="1076"/>
          <ac:picMkLst>
            <pc:docMk/>
            <pc:sldMk cId="2216895227" sldId="293"/>
            <ac:picMk id="1036" creationId="{BC9CD858-3634-66B9-D02C-1F8F05A563F0}"/>
          </ac:picMkLst>
        </pc:picChg>
        <pc:picChg chg="add del mod">
          <ac:chgData name="luna hilversum" userId="5bc927321dd52d07" providerId="LiveId" clId="{F81D7C93-517D-43AA-858F-F88EF32D2732}" dt="2023-05-12T13:01:36.829" v="40"/>
          <ac:picMkLst>
            <pc:docMk/>
            <pc:sldMk cId="2216895227" sldId="293"/>
            <ac:picMk id="1038" creationId="{75545A94-D1C8-133C-7DF9-B284778C6E7A}"/>
          </ac:picMkLst>
        </pc:picChg>
        <pc:picChg chg="add del">
          <ac:chgData name="luna hilversum" userId="5bc927321dd52d07" providerId="LiveId" clId="{F81D7C93-517D-43AA-858F-F88EF32D2732}" dt="2023-05-12T13:01:39.261" v="42"/>
          <ac:picMkLst>
            <pc:docMk/>
            <pc:sldMk cId="2216895227" sldId="293"/>
            <ac:picMk id="1040" creationId="{229C00AB-0E68-AB65-8F1C-1B4127BA560E}"/>
          </ac:picMkLst>
        </pc:picChg>
        <pc:picChg chg="add mod">
          <ac:chgData name="luna hilversum" userId="5bc927321dd52d07" providerId="LiveId" clId="{F81D7C93-517D-43AA-858F-F88EF32D2732}" dt="2023-05-12T13:02:19.562" v="56" actId="1076"/>
          <ac:picMkLst>
            <pc:docMk/>
            <pc:sldMk cId="2216895227" sldId="293"/>
            <ac:picMk id="1042" creationId="{075175E1-DF30-8272-F464-28C0A441AB03}"/>
          </ac:picMkLst>
        </pc:picChg>
        <pc:picChg chg="add del mod">
          <ac:chgData name="luna hilversum" userId="5bc927321dd52d07" providerId="LiveId" clId="{F81D7C93-517D-43AA-858F-F88EF32D2732}" dt="2023-05-12T13:02:21.632" v="57" actId="478"/>
          <ac:picMkLst>
            <pc:docMk/>
            <pc:sldMk cId="2216895227" sldId="293"/>
            <ac:picMk id="1044" creationId="{87DE81E1-8273-2BCC-9602-695ACA395D23}"/>
          </ac:picMkLst>
        </pc:picChg>
      </pc:sldChg>
      <pc:sldChg chg="modSp new del mod ord">
        <pc:chgData name="luna hilversum" userId="5bc927321dd52d07" providerId="LiveId" clId="{F81D7C93-517D-43AA-858F-F88EF32D2732}" dt="2023-05-16T07:08:09.345" v="219" actId="47"/>
        <pc:sldMkLst>
          <pc:docMk/>
          <pc:sldMk cId="1524936819" sldId="294"/>
        </pc:sldMkLst>
        <pc:spChg chg="mod">
          <ac:chgData name="luna hilversum" userId="5bc927321dd52d07" providerId="LiveId" clId="{F81D7C93-517D-43AA-858F-F88EF32D2732}" dt="2023-05-16T07:07:57.949" v="216" actId="1076"/>
          <ac:spMkLst>
            <pc:docMk/>
            <pc:sldMk cId="1524936819" sldId="294"/>
            <ac:spMk id="2" creationId="{21845429-55D4-87B1-AA60-83D8536BACCB}"/>
          </ac:spMkLst>
        </pc:spChg>
        <pc:spChg chg="mod">
          <ac:chgData name="luna hilversum" userId="5bc927321dd52d07" providerId="LiveId" clId="{F81D7C93-517D-43AA-858F-F88EF32D2732}" dt="2023-05-16T07:03:43.669" v="187" actId="20577"/>
          <ac:spMkLst>
            <pc:docMk/>
            <pc:sldMk cId="1524936819" sldId="294"/>
            <ac:spMk id="3" creationId="{F0C9643F-F110-E2D6-0FEC-3324EDA3CFA8}"/>
          </ac:spMkLst>
        </pc:spChg>
      </pc:sldChg>
      <pc:sldChg chg="modSp new mod">
        <pc:chgData name="luna hilversum" userId="5bc927321dd52d07" providerId="LiveId" clId="{F81D7C93-517D-43AA-858F-F88EF32D2732}" dt="2023-05-16T07:21:35.926" v="220" actId="20577"/>
        <pc:sldMkLst>
          <pc:docMk/>
          <pc:sldMk cId="382634785" sldId="295"/>
        </pc:sldMkLst>
        <pc:spChg chg="mod">
          <ac:chgData name="luna hilversum" userId="5bc927321dd52d07" providerId="LiveId" clId="{F81D7C93-517D-43AA-858F-F88EF32D2732}" dt="2023-05-16T07:08:01.626" v="217"/>
          <ac:spMkLst>
            <pc:docMk/>
            <pc:sldMk cId="382634785" sldId="295"/>
            <ac:spMk id="2" creationId="{E2304C41-FD6B-9CFE-205B-CA51C0BCAAB2}"/>
          </ac:spMkLst>
        </pc:spChg>
        <pc:spChg chg="mod">
          <ac:chgData name="luna hilversum" userId="5bc927321dd52d07" providerId="LiveId" clId="{F81D7C93-517D-43AA-858F-F88EF32D2732}" dt="2023-05-16T07:21:35.926" v="220" actId="20577"/>
          <ac:spMkLst>
            <pc:docMk/>
            <pc:sldMk cId="382634785" sldId="295"/>
            <ac:spMk id="3" creationId="{098FDA06-8BC9-C66E-A8F1-763A97ABAA1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947545-9586-4D17-9A80-CF00E0FCB813}" type="datetime1">
              <a:rPr lang="nl-NL" smtClean="0"/>
              <a:t>16-5-2023</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nl-NL" smtClean="0"/>
              <a:t>‹nr.›</a:t>
            </a:fld>
            <a:endParaRPr lang="nl-NL"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3AF29-B011-4FE6-9521-242D966E308E}" type="datetime1">
              <a:rPr lang="nl-NL" smtClean="0"/>
              <a:pPr/>
              <a:t>16-5-2023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nl-NL" noProof="0" smtClean="0"/>
              <a:t>‹nr.›</a:t>
            </a:fld>
            <a:endParaRPr lang="nl-NL"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10"/>
          </p:nvPr>
        </p:nvSpPr>
        <p:spPr/>
        <p:txBody>
          <a:bodyPr rtlCol="0"/>
          <a:lstStyle/>
          <a:p>
            <a:pPr rtl="0"/>
            <a:fld id="{7EB040C8-62D2-4EA7-B200-D3B8C06AAFD8}" type="slidenum">
              <a:rPr lang="nl-NL" smtClean="0"/>
              <a:t>1</a:t>
            </a:fld>
            <a:endParaRPr lang="nl-NL" dirty="0"/>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nl-NL" noProof="0"/>
              <a:t>Klik om stijl te bewerken</a:t>
            </a:r>
            <a:endParaRPr lang="nl-NL" noProof="0" dirty="0"/>
          </a:p>
        </p:txBody>
      </p:sp>
      <p:sp>
        <p:nvSpPr>
          <p:cNvPr id="3" name="Subtitel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Klikken om de ondertitelstijl van het model te bewerken</a:t>
            </a:r>
            <a:endParaRPr lang="nl-NL" noProof="0" dirty="0"/>
          </a:p>
        </p:txBody>
      </p:sp>
      <p:sp>
        <p:nvSpPr>
          <p:cNvPr id="7" name="Tijdelijke aanduiding voor datum 6"/>
          <p:cNvSpPr>
            <a:spLocks noGrp="1"/>
          </p:cNvSpPr>
          <p:nvPr>
            <p:ph type="dt" sz="half" idx="10"/>
          </p:nvPr>
        </p:nvSpPr>
        <p:spPr/>
        <p:txBody>
          <a:bodyPr rtlCol="0"/>
          <a:lstStyle/>
          <a:p>
            <a:pPr rtl="0"/>
            <a:fld id="{BF3EF67F-02F6-45E7-97B1-56C69E25D600}"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FAA7E580-2D98-4D61-ACB3-FDEC7EBE3575}"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653112" y="937260"/>
            <a:ext cx="1298608" cy="4983480"/>
          </a:xfrm>
        </p:spPr>
        <p:txBody>
          <a:bodyPr vert="eaVert"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a:xfrm>
            <a:off x="2231136" y="937260"/>
            <a:ext cx="6198489" cy="4983480"/>
          </a:xfrm>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6D0B5A65-E4CB-42F2-AFD4-4E2EBC5E7222}"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idx="1"/>
          </p:nvPr>
        </p:nvSpPr>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7" name="Tijdelijke aanduiding voor datum 6"/>
          <p:cNvSpPr>
            <a:spLocks noGrp="1"/>
          </p:cNvSpPr>
          <p:nvPr>
            <p:ph type="dt" sz="half" idx="10"/>
          </p:nvPr>
        </p:nvSpPr>
        <p:spPr/>
        <p:txBody>
          <a:bodyPr rtlCol="0"/>
          <a:lstStyle/>
          <a:p>
            <a:pPr rtl="0"/>
            <a:fld id="{94C4AEA9-2D3D-4F8E-889F-D4AE6D44DB3A}"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nl-NL" noProof="0"/>
              <a:t>Klik om stijl te bewerken</a:t>
            </a:r>
            <a:endParaRPr lang="nl-NL" noProof="0" dirty="0"/>
          </a:p>
        </p:txBody>
      </p:sp>
      <p:sp>
        <p:nvSpPr>
          <p:cNvPr id="3" name="Tijdelijke aanduiding voor tekst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CFAF8FFB-9A85-49A4-BB6C-508A4251873D}"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sz="half" idx="1"/>
          </p:nvPr>
        </p:nvSpPr>
        <p:spPr>
          <a:xfrm>
            <a:off x="1581912" y="2638044"/>
            <a:ext cx="4271771"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inhoud 3"/>
          <p:cNvSpPr>
            <a:spLocks noGrp="1"/>
          </p:cNvSpPr>
          <p:nvPr>
            <p:ph sz="half" idx="2"/>
          </p:nvPr>
        </p:nvSpPr>
        <p:spPr>
          <a:xfrm>
            <a:off x="6338315" y="2638044"/>
            <a:ext cx="4270247"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8" name="Tijdelijke aanduiding voor datum 7"/>
          <p:cNvSpPr>
            <a:spLocks noGrp="1"/>
          </p:cNvSpPr>
          <p:nvPr>
            <p:ph type="dt" sz="half" idx="10"/>
          </p:nvPr>
        </p:nvSpPr>
        <p:spPr/>
        <p:txBody>
          <a:bodyPr rtlCol="0"/>
          <a:lstStyle/>
          <a:p>
            <a:pPr rtl="0"/>
            <a:fld id="{8E8203E0-C162-4E2C-A70D-757554C2443F}" type="datetime1">
              <a:rPr lang="nl-NL" noProof="0" smtClean="0"/>
              <a:t>16-5-2023</a:t>
            </a:fld>
            <a:endParaRPr lang="nl-NL" noProof="0" dirty="0"/>
          </a:p>
        </p:txBody>
      </p:sp>
      <p:sp>
        <p:nvSpPr>
          <p:cNvPr id="9" name="Tijdelijke aanduiding voor voettekst 8"/>
          <p:cNvSpPr>
            <a:spLocks noGrp="1"/>
          </p:cNvSpPr>
          <p:nvPr>
            <p:ph type="ftr" sz="quarter" idx="11"/>
          </p:nvPr>
        </p:nvSpPr>
        <p:spPr/>
        <p:txBody>
          <a:bodyPr rtlCol="0"/>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4" name="Tijdelijke aanduiding voor inhoud 3"/>
          <p:cNvSpPr>
            <a:spLocks noGrp="1"/>
          </p:cNvSpPr>
          <p:nvPr>
            <p:ph sz="half" idx="2"/>
          </p:nvPr>
        </p:nvSpPr>
        <p:spPr>
          <a:xfrm>
            <a:off x="1583436" y="3143250"/>
            <a:ext cx="4270248" cy="2596776"/>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6" name="Tijdelijke aanduiding voor inhoud 5"/>
          <p:cNvSpPr>
            <a:spLocks noGrp="1"/>
          </p:cNvSpPr>
          <p:nvPr>
            <p:ph sz="quarter" idx="4"/>
          </p:nvPr>
        </p:nvSpPr>
        <p:spPr>
          <a:xfrm>
            <a:off x="6338316" y="3143250"/>
            <a:ext cx="4253484" cy="2596776"/>
          </a:xfrm>
        </p:spPr>
        <p:txBody>
          <a:bodyPr rtlCol="0"/>
          <a:lstStyle>
            <a:lvl5pPr>
              <a:defRPr/>
            </a:lvl5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11" name="Tijdelijke aanduiding voor tekst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931F5572-7479-4E53-A25D-1DE01D7A7DEC}"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
        <p:nvSpPr>
          <p:cNvPr id="10" name="Titel 9"/>
          <p:cNvSpPr>
            <a:spLocks noGrp="1"/>
          </p:cNvSpPr>
          <p:nvPr>
            <p:ph type="title"/>
          </p:nvPr>
        </p:nvSpPr>
        <p:spPr/>
        <p:txBody>
          <a:bodyPr rtlCol="0"/>
          <a:lstStyle/>
          <a:p>
            <a:pPr rtl="0"/>
            <a:r>
              <a:rPr lang="nl-NL" noProof="0"/>
              <a:t>Klik om stijl te bewerken</a:t>
            </a:r>
            <a:endParaRPr lang="nl-NL"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datum 2"/>
          <p:cNvSpPr>
            <a:spLocks noGrp="1"/>
          </p:cNvSpPr>
          <p:nvPr>
            <p:ph type="dt" sz="half" idx="10"/>
          </p:nvPr>
        </p:nvSpPr>
        <p:spPr/>
        <p:txBody>
          <a:bodyPr rtlCol="0"/>
          <a:lstStyle/>
          <a:p>
            <a:pPr rtl="0"/>
            <a:fld id="{AD7459E8-D5DD-4809-B3D0-86C35F33EEF3}" type="datetime1">
              <a:rPr lang="nl-NL" noProof="0" smtClean="0"/>
              <a:t>16-5-2023</a:t>
            </a:fld>
            <a:endParaRPr lang="nl-NL" noProof="0" dirty="0"/>
          </a:p>
        </p:txBody>
      </p:sp>
      <p:sp>
        <p:nvSpPr>
          <p:cNvPr id="4" name="Tijdelijke aanduiding voor voettekst 3"/>
          <p:cNvSpPr>
            <a:spLocks noGrp="1"/>
          </p:cNvSpPr>
          <p:nvPr>
            <p:ph type="ftr" sz="quarter" idx="11"/>
          </p:nvPr>
        </p:nvSpPr>
        <p:spPr/>
        <p:txBody>
          <a:bodyPr rtlCol="0"/>
          <a:lstStyle/>
          <a:p>
            <a:pPr rtl="0"/>
            <a:endParaRPr lang="nl-NL" noProof="0" dirty="0"/>
          </a:p>
        </p:txBody>
      </p:sp>
      <p:sp>
        <p:nvSpPr>
          <p:cNvPr id="5" name="Tijdelijke aanduiding voor dianummer 4"/>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FAAD241D-72BB-447E-B437-1757965EB957}" type="datetime1">
              <a:rPr lang="nl-NL" noProof="0" smtClean="0"/>
              <a:t>16-5-2023</a:t>
            </a:fld>
            <a:endParaRPr lang="nl-NL" noProof="0" dirty="0"/>
          </a:p>
        </p:txBody>
      </p:sp>
      <p:sp>
        <p:nvSpPr>
          <p:cNvPr id="3" name="Tijdelijke aanduiding voor voettekst 2"/>
          <p:cNvSpPr>
            <a:spLocks noGrp="1"/>
          </p:cNvSpPr>
          <p:nvPr>
            <p:ph type="ftr" sz="quarter" idx="11"/>
          </p:nvPr>
        </p:nvSpPr>
        <p:spPr/>
        <p:txBody>
          <a:bodyPr rtlCol="0"/>
          <a:lstStyle/>
          <a:p>
            <a:pPr rtl="0"/>
            <a:endParaRPr lang="nl-NL" noProof="0" dirty="0"/>
          </a:p>
        </p:txBody>
      </p:sp>
      <p:sp>
        <p:nvSpPr>
          <p:cNvPr id="4" name="Tijdelijke aanduiding voor dianummer 3"/>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6" name="Rechthoek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inhoud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tekst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9" name="Tijdelijke aanduiding voor datum 8"/>
          <p:cNvSpPr>
            <a:spLocks noGrp="1"/>
          </p:cNvSpPr>
          <p:nvPr>
            <p:ph type="dt" sz="half" idx="10"/>
          </p:nvPr>
        </p:nvSpPr>
        <p:spPr/>
        <p:txBody>
          <a:bodyPr rtlCol="0"/>
          <a:lstStyle/>
          <a:p>
            <a:pPr rtl="0"/>
            <a:fld id="{3919D0D3-4A24-423C-9B10-374C75B76BCE}" type="datetime1">
              <a:rPr lang="nl-NL" noProof="0" smtClean="0"/>
              <a:t>16-5-2023</a:t>
            </a:fld>
            <a:endParaRPr lang="nl-NL" noProof="0" dirty="0"/>
          </a:p>
        </p:txBody>
      </p:sp>
      <p:sp>
        <p:nvSpPr>
          <p:cNvPr id="10" name="Tijdelijke aanduiding voor voettekst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1" name="Tijdelijke aanduiding voor dianummer 10"/>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18" name="Rechthoek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afbeelding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het pictogram als u een afbeelding wilt toevoegen</a:t>
            </a:r>
            <a:endParaRPr lang="nl-NL" noProof="0" dirty="0"/>
          </a:p>
        </p:txBody>
      </p:sp>
      <p:sp>
        <p:nvSpPr>
          <p:cNvPr id="4" name="Tijdelijke aanduiding voor tekst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8" name="Tijdelijke aanduiding voor datum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5C08D24-80BF-4694-96EA-DAAED48BD0D9}" type="datetime1">
              <a:rPr lang="nl-NL" noProof="0" smtClean="0"/>
              <a:t>16-5-2023</a:t>
            </a:fld>
            <a:endParaRPr lang="nl-NL" noProof="0" dirty="0"/>
          </a:p>
        </p:txBody>
      </p:sp>
      <p:sp>
        <p:nvSpPr>
          <p:cNvPr id="9" name="Tijdelijke aanduiding voor voettekst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nl-NL" noProof="0" dirty="0"/>
              <a:t>Klik om de titelstijl van het model te bewerken</a:t>
            </a:r>
          </a:p>
        </p:txBody>
      </p:sp>
      <p:sp>
        <p:nvSpPr>
          <p:cNvPr id="3" name="Tijdelijke aanduiding voor tekst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4" name="Tijdelijke aanduiding voor datum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9703A7DB-39BD-46F3-9965-D9371D5B90F4}" type="datetime1">
              <a:rPr lang="nl-NL" noProof="0" smtClean="0"/>
              <a:t>16-5-2023</a:t>
            </a:fld>
            <a:endParaRPr lang="nl-NL" noProof="0" dirty="0"/>
          </a:p>
        </p:txBody>
      </p:sp>
      <p:sp>
        <p:nvSpPr>
          <p:cNvPr id="5" name="Tijdelijke aanduiding voor voettekst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nl-NL" noProof="0" dirty="0"/>
          </a:p>
        </p:txBody>
      </p:sp>
      <p:sp>
        <p:nvSpPr>
          <p:cNvPr id="6" name="Tijdelijke aanduiding voor dianumm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nl-NL" noProof="0" smtClean="0"/>
              <a:pPr rtl="0"/>
              <a:t>‹nr.›</a:t>
            </a:fld>
            <a:endParaRPr lang="nl-NL"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een satellietweergave van de Aard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el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en-NL" dirty="0">
                <a:solidFill>
                  <a:schemeClr val="tx1"/>
                </a:solidFill>
              </a:rPr>
              <a:t>Project b</a:t>
            </a:r>
            <a:endParaRPr lang="nl-NL" dirty="0">
              <a:solidFill>
                <a:schemeClr val="tx1"/>
              </a:solidFill>
            </a:endParaRPr>
          </a:p>
        </p:txBody>
      </p:sp>
      <p:sp>
        <p:nvSpPr>
          <p:cNvPr id="3" name="Subtitel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endParaRPr lang="nl-NL" dirty="0">
              <a:solidFill>
                <a:srgbClr val="FFFFFF"/>
              </a:solidFill>
            </a:endParaRPr>
          </a:p>
        </p:txBody>
      </p:sp>
      <p:pic>
        <p:nvPicPr>
          <p:cNvPr id="1026" name="Picture 2">
            <a:extLst>
              <a:ext uri="{FF2B5EF4-FFF2-40B4-BE49-F238E27FC236}">
                <a16:creationId xmlns:a16="http://schemas.microsoft.com/office/drawing/2014/main" id="{71210712-5DB8-F751-4D1E-A42D7B856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44292">
            <a:off x="9457677" y="2731551"/>
            <a:ext cx="1887984" cy="188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EE93F-9A67-07B2-9C95-CC4CF691ADC8}"/>
              </a:ext>
            </a:extLst>
          </p:cNvPr>
          <p:cNvSpPr>
            <a:spLocks noGrp="1"/>
          </p:cNvSpPr>
          <p:nvPr>
            <p:ph type="title"/>
          </p:nvPr>
        </p:nvSpPr>
        <p:spPr/>
        <p:txBody>
          <a:bodyPr/>
          <a:lstStyle/>
          <a:p>
            <a:r>
              <a:rPr lang="en-NL" dirty="0"/>
              <a:t>Project b</a:t>
            </a:r>
            <a:endParaRPr lang="nl-NL" dirty="0"/>
          </a:p>
        </p:txBody>
      </p:sp>
      <p:sp>
        <p:nvSpPr>
          <p:cNvPr id="3" name="Tijdelijke aanduiding voor inhoud 2">
            <a:extLst>
              <a:ext uri="{FF2B5EF4-FFF2-40B4-BE49-F238E27FC236}">
                <a16:creationId xmlns:a16="http://schemas.microsoft.com/office/drawing/2014/main" id="{1C2E830A-A1AC-4BDA-4323-07B337192601}"/>
              </a:ext>
            </a:extLst>
          </p:cNvPr>
          <p:cNvSpPr>
            <a:spLocks noGrp="1"/>
          </p:cNvSpPr>
          <p:nvPr>
            <p:ph idx="1"/>
          </p:nvPr>
        </p:nvSpPr>
        <p:spPr/>
        <p:txBody>
          <a:bodyPr>
            <a:normAutofit/>
          </a:bodyPr>
          <a:lstStyle/>
          <a:p>
            <a:r>
              <a:rPr lang="en-NL" dirty="0"/>
              <a:t>Jaden</a:t>
            </a:r>
          </a:p>
          <a:p>
            <a:r>
              <a:rPr lang="en-NL" dirty="0"/>
              <a:t>Lois </a:t>
            </a:r>
          </a:p>
          <a:p>
            <a:r>
              <a:rPr lang="en-NL" dirty="0"/>
              <a:t>Vincent</a:t>
            </a:r>
          </a:p>
          <a:p>
            <a:r>
              <a:rPr lang="en-NL" dirty="0"/>
              <a:t>Jeffrey</a:t>
            </a:r>
          </a:p>
          <a:p>
            <a:r>
              <a:rPr lang="en-NL" dirty="0"/>
              <a:t>Luna</a:t>
            </a:r>
          </a:p>
          <a:p>
            <a:r>
              <a:rPr lang="en-NL" dirty="0" err="1"/>
              <a:t>Teffer</a:t>
            </a:r>
            <a:endParaRPr lang="en-NL" dirty="0"/>
          </a:p>
          <a:p>
            <a:r>
              <a:rPr lang="en-NL" dirty="0"/>
              <a:t>(Jay)</a:t>
            </a:r>
            <a:endParaRPr lang="nl-NL" dirty="0"/>
          </a:p>
        </p:txBody>
      </p:sp>
      <p:pic>
        <p:nvPicPr>
          <p:cNvPr id="7172" name="Picture 4">
            <a:extLst>
              <a:ext uri="{FF2B5EF4-FFF2-40B4-BE49-F238E27FC236}">
                <a16:creationId xmlns:a16="http://schemas.microsoft.com/office/drawing/2014/main" id="{16F74267-3A72-8108-4631-03A3DF1BA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991" y="2413985"/>
            <a:ext cx="2953305" cy="295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6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EB444-C8B2-9861-0F11-FA14E5BB405E}"/>
              </a:ext>
            </a:extLst>
          </p:cNvPr>
          <p:cNvSpPr>
            <a:spLocks noGrp="1"/>
          </p:cNvSpPr>
          <p:nvPr>
            <p:ph type="title"/>
          </p:nvPr>
        </p:nvSpPr>
        <p:spPr/>
        <p:txBody>
          <a:bodyPr/>
          <a:lstStyle/>
          <a:p>
            <a:r>
              <a:rPr lang="en-NL" dirty="0"/>
              <a:t>Wat </a:t>
            </a:r>
            <a:r>
              <a:rPr lang="en-NL" dirty="0" err="1"/>
              <a:t>wij</a:t>
            </a:r>
            <a:r>
              <a:rPr lang="en-NL" dirty="0"/>
              <a:t> al </a:t>
            </a:r>
            <a:r>
              <a:rPr lang="en-NL" dirty="0" err="1"/>
              <a:t>hebben</a:t>
            </a:r>
            <a:r>
              <a:rPr lang="en-NL" dirty="0"/>
              <a:t> </a:t>
            </a:r>
            <a:r>
              <a:rPr lang="en-NL" dirty="0" err="1"/>
              <a:t>gedaan</a:t>
            </a:r>
            <a:endParaRPr lang="nl-NL" dirty="0"/>
          </a:p>
        </p:txBody>
      </p:sp>
      <p:sp>
        <p:nvSpPr>
          <p:cNvPr id="3" name="Tijdelijke aanduiding voor inhoud 2">
            <a:extLst>
              <a:ext uri="{FF2B5EF4-FFF2-40B4-BE49-F238E27FC236}">
                <a16:creationId xmlns:a16="http://schemas.microsoft.com/office/drawing/2014/main" id="{355AC0B0-4853-FEB0-EEED-1DE5A39A108A}"/>
              </a:ext>
            </a:extLst>
          </p:cNvPr>
          <p:cNvSpPr>
            <a:spLocks noGrp="1"/>
          </p:cNvSpPr>
          <p:nvPr>
            <p:ph idx="1"/>
          </p:nvPr>
        </p:nvSpPr>
        <p:spPr/>
        <p:txBody>
          <a:bodyPr>
            <a:normAutofit/>
          </a:bodyPr>
          <a:lstStyle/>
          <a:p>
            <a:r>
              <a:rPr lang="en-NL" dirty="0"/>
              <a:t>Persona</a:t>
            </a:r>
          </a:p>
          <a:p>
            <a:r>
              <a:rPr lang="en-NL" dirty="0"/>
              <a:t>The main protagonist</a:t>
            </a:r>
          </a:p>
          <a:p>
            <a:r>
              <a:rPr lang="en-NL" dirty="0"/>
              <a:t>The story line</a:t>
            </a:r>
          </a:p>
          <a:p>
            <a:r>
              <a:rPr lang="en-NL" dirty="0"/>
              <a:t>The game</a:t>
            </a:r>
          </a:p>
          <a:p>
            <a:r>
              <a:rPr lang="en-NL" dirty="0"/>
              <a:t>Basis code</a:t>
            </a:r>
          </a:p>
          <a:p>
            <a:r>
              <a:rPr lang="en-NL" dirty="0"/>
              <a:t>Trello</a:t>
            </a:r>
          </a:p>
          <a:p>
            <a:r>
              <a:rPr lang="en-NL" dirty="0"/>
              <a:t>One-Page</a:t>
            </a:r>
          </a:p>
        </p:txBody>
      </p:sp>
      <p:pic>
        <p:nvPicPr>
          <p:cNvPr id="2050" name="Picture 2">
            <a:extLst>
              <a:ext uri="{FF2B5EF4-FFF2-40B4-BE49-F238E27FC236}">
                <a16:creationId xmlns:a16="http://schemas.microsoft.com/office/drawing/2014/main" id="{E61ED28C-F5A9-25B4-68F9-AE2D6BBD1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48369">
            <a:off x="1733986" y="1372339"/>
            <a:ext cx="994299" cy="99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4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04C41-FD6B-9CFE-205B-CA51C0BCAAB2}"/>
              </a:ext>
            </a:extLst>
          </p:cNvPr>
          <p:cNvSpPr>
            <a:spLocks noGrp="1"/>
          </p:cNvSpPr>
          <p:nvPr>
            <p:ph type="title"/>
          </p:nvPr>
        </p:nvSpPr>
        <p:spPr/>
        <p:txBody>
          <a:bodyPr/>
          <a:lstStyle/>
          <a:p>
            <a:r>
              <a:rPr lang="en-NL" dirty="0"/>
              <a:t>Persona</a:t>
            </a:r>
            <a:endParaRPr lang="nl-NL" dirty="0"/>
          </a:p>
        </p:txBody>
      </p:sp>
      <p:sp>
        <p:nvSpPr>
          <p:cNvPr id="3" name="Tijdelijke aanduiding voor inhoud 2">
            <a:extLst>
              <a:ext uri="{FF2B5EF4-FFF2-40B4-BE49-F238E27FC236}">
                <a16:creationId xmlns:a16="http://schemas.microsoft.com/office/drawing/2014/main" id="{098FDA06-8BC9-C66E-A8F1-763A97ABAA1C}"/>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38263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9224E2-FC57-C8E9-B692-10F121B1BC0D}"/>
              </a:ext>
            </a:extLst>
          </p:cNvPr>
          <p:cNvSpPr>
            <a:spLocks noGrp="1"/>
          </p:cNvSpPr>
          <p:nvPr>
            <p:ph type="title"/>
          </p:nvPr>
        </p:nvSpPr>
        <p:spPr>
          <a:xfrm>
            <a:off x="2231136" y="964692"/>
            <a:ext cx="7729728" cy="1188720"/>
          </a:xfrm>
        </p:spPr>
        <p:txBody>
          <a:bodyPr anchor="ctr">
            <a:normAutofit/>
          </a:bodyPr>
          <a:lstStyle/>
          <a:p>
            <a:r>
              <a:rPr lang="en-NL" dirty="0"/>
              <a:t>Meet Agent f</a:t>
            </a:r>
            <a:endParaRPr lang="nl-NL" dirty="0"/>
          </a:p>
        </p:txBody>
      </p:sp>
      <p:pic>
        <p:nvPicPr>
          <p:cNvPr id="3074" name="Picture 2">
            <a:extLst>
              <a:ext uri="{FF2B5EF4-FFF2-40B4-BE49-F238E27FC236}">
                <a16:creationId xmlns:a16="http://schemas.microsoft.com/office/drawing/2014/main" id="{B38AABB6-08D2-BE81-8577-5E4C2943937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166806" y="2638044"/>
            <a:ext cx="3101982" cy="3101982"/>
          </a:xfrm>
          <a:prstGeom prst="rect">
            <a:avLst/>
          </a:prstGeom>
          <a:solidFill>
            <a:srgbClr val="FFFFFF"/>
          </a:solidFill>
        </p:spPr>
      </p:pic>
      <p:sp>
        <p:nvSpPr>
          <p:cNvPr id="3079" name="Content Placeholder 3">
            <a:extLst>
              <a:ext uri="{FF2B5EF4-FFF2-40B4-BE49-F238E27FC236}">
                <a16:creationId xmlns:a16="http://schemas.microsoft.com/office/drawing/2014/main" id="{06E87209-8F22-ECF7-A6E3-588DC4B9EBC1}"/>
              </a:ext>
            </a:extLst>
          </p:cNvPr>
          <p:cNvSpPr>
            <a:spLocks noGrp="1"/>
          </p:cNvSpPr>
          <p:nvPr>
            <p:ph sz="half" idx="2"/>
          </p:nvPr>
        </p:nvSpPr>
        <p:spPr>
          <a:xfrm>
            <a:off x="5690617" y="2976239"/>
            <a:ext cx="4270247" cy="3101982"/>
          </a:xfrm>
        </p:spPr>
        <p:txBody>
          <a:bodyPr/>
          <a:lstStyle/>
          <a:p>
            <a:pPr marL="0" indent="0">
              <a:buNone/>
            </a:pPr>
            <a:r>
              <a:rPr lang="en-NL" dirty="0"/>
              <a:t>This little guy is an astronaut </a:t>
            </a:r>
            <a:r>
              <a:rPr lang="nl-NL" dirty="0"/>
              <a:t>whos</a:t>
            </a:r>
            <a:r>
              <a:rPr lang="en-NL" dirty="0"/>
              <a:t>e ship crashed. You will be playing as him and help him with “Project B”. Project B, also known as Project Back Home entails collecting parts of his ship so he can fix his ship and go back to his home planet. The problem? </a:t>
            </a:r>
            <a:r>
              <a:rPr lang="nl-NL" dirty="0"/>
              <a:t>T</a:t>
            </a:r>
            <a:r>
              <a:rPr lang="en-NL" dirty="0"/>
              <a:t>hey’re all scattered around multiple planets with unknown entities. Collect them all and send agent F home.</a:t>
            </a:r>
            <a:endParaRPr lang="en-US" dirty="0"/>
          </a:p>
        </p:txBody>
      </p:sp>
    </p:spTree>
    <p:extLst>
      <p:ext uri="{BB962C8B-B14F-4D97-AF65-F5344CB8AC3E}">
        <p14:creationId xmlns:p14="http://schemas.microsoft.com/office/powerpoint/2010/main" val="69710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01169-8EC7-3C2B-8A13-A2C039944A31}"/>
              </a:ext>
            </a:extLst>
          </p:cNvPr>
          <p:cNvSpPr>
            <a:spLocks noGrp="1"/>
          </p:cNvSpPr>
          <p:nvPr>
            <p:ph type="title"/>
          </p:nvPr>
        </p:nvSpPr>
        <p:spPr/>
        <p:txBody>
          <a:bodyPr/>
          <a:lstStyle/>
          <a:p>
            <a:r>
              <a:rPr lang="en-NL" dirty="0"/>
              <a:t>Game?</a:t>
            </a:r>
            <a:endParaRPr lang="nl-NL" dirty="0"/>
          </a:p>
        </p:txBody>
      </p:sp>
      <p:sp>
        <p:nvSpPr>
          <p:cNvPr id="3" name="Tijdelijke aanduiding voor inhoud 2">
            <a:extLst>
              <a:ext uri="{FF2B5EF4-FFF2-40B4-BE49-F238E27FC236}">
                <a16:creationId xmlns:a16="http://schemas.microsoft.com/office/drawing/2014/main" id="{688C03CA-109A-17AB-BB16-F757BFABFDA0}"/>
              </a:ext>
            </a:extLst>
          </p:cNvPr>
          <p:cNvSpPr>
            <a:spLocks noGrp="1"/>
          </p:cNvSpPr>
          <p:nvPr>
            <p:ph sz="half" idx="1"/>
          </p:nvPr>
        </p:nvSpPr>
        <p:spPr>
          <a:xfrm>
            <a:off x="2231136" y="2638044"/>
            <a:ext cx="4271771" cy="3101982"/>
          </a:xfrm>
        </p:spPr>
        <p:txBody>
          <a:bodyPr/>
          <a:lstStyle/>
          <a:p>
            <a:r>
              <a:rPr lang="en-NL" dirty="0"/>
              <a:t>2D</a:t>
            </a:r>
          </a:p>
          <a:p>
            <a:r>
              <a:rPr lang="nl-NL" dirty="0"/>
              <a:t>P</a:t>
            </a:r>
            <a:r>
              <a:rPr lang="en-NL" dirty="0" err="1"/>
              <a:t>latformer</a:t>
            </a:r>
            <a:endParaRPr lang="en-NL" dirty="0"/>
          </a:p>
          <a:p>
            <a:r>
              <a:rPr lang="nl-NL" dirty="0"/>
              <a:t>M</a:t>
            </a:r>
            <a:r>
              <a:rPr lang="en-NL" dirty="0" err="1"/>
              <a:t>ovement</a:t>
            </a:r>
            <a:r>
              <a:rPr lang="en-NL"/>
              <a:t> </a:t>
            </a:r>
            <a:endParaRPr lang="en-NL" dirty="0"/>
          </a:p>
          <a:p>
            <a:r>
              <a:rPr lang="en-NL" dirty="0"/>
              <a:t>(</a:t>
            </a:r>
            <a:r>
              <a:rPr lang="en-NL" dirty="0" err="1"/>
              <a:t>Dubble</a:t>
            </a:r>
            <a:r>
              <a:rPr lang="en-NL" dirty="0"/>
              <a:t>) </a:t>
            </a:r>
            <a:r>
              <a:rPr lang="nl-NL" dirty="0"/>
              <a:t>D</a:t>
            </a:r>
            <a:r>
              <a:rPr lang="en-NL" dirty="0"/>
              <a:t>ash</a:t>
            </a:r>
          </a:p>
          <a:p>
            <a:r>
              <a:rPr lang="en-NL" dirty="0"/>
              <a:t>(</a:t>
            </a:r>
            <a:r>
              <a:rPr lang="nl-NL" dirty="0"/>
              <a:t>D</a:t>
            </a:r>
            <a:r>
              <a:rPr lang="en-NL" dirty="0" err="1"/>
              <a:t>ubble</a:t>
            </a:r>
            <a:r>
              <a:rPr lang="en-NL" dirty="0"/>
              <a:t>) jump </a:t>
            </a:r>
          </a:p>
          <a:p>
            <a:r>
              <a:rPr lang="nl-NL" dirty="0"/>
              <a:t>E</a:t>
            </a:r>
            <a:r>
              <a:rPr lang="en-NL" dirty="0" err="1"/>
              <a:t>nemies</a:t>
            </a:r>
            <a:endParaRPr lang="en-NL" dirty="0"/>
          </a:p>
          <a:p>
            <a:r>
              <a:rPr lang="nl-NL" dirty="0"/>
              <a:t>P</a:t>
            </a:r>
            <a:r>
              <a:rPr lang="en-NL" dirty="0" err="1"/>
              <a:t>ixelart</a:t>
            </a:r>
            <a:endParaRPr lang="en-NL" dirty="0"/>
          </a:p>
          <a:p>
            <a:endParaRPr lang="en-NL" dirty="0"/>
          </a:p>
          <a:p>
            <a:endParaRPr lang="nl-NL" dirty="0"/>
          </a:p>
        </p:txBody>
      </p:sp>
      <p:sp>
        <p:nvSpPr>
          <p:cNvPr id="4" name="Tijdelijke aanduiding voor inhoud 3">
            <a:extLst>
              <a:ext uri="{FF2B5EF4-FFF2-40B4-BE49-F238E27FC236}">
                <a16:creationId xmlns:a16="http://schemas.microsoft.com/office/drawing/2014/main" id="{A1ECCE74-E27A-E11F-CC78-4E7E9C9E14A8}"/>
              </a:ext>
            </a:extLst>
          </p:cNvPr>
          <p:cNvSpPr>
            <a:spLocks noGrp="1"/>
          </p:cNvSpPr>
          <p:nvPr>
            <p:ph sz="half" idx="2"/>
          </p:nvPr>
        </p:nvSpPr>
        <p:spPr/>
        <p:txBody>
          <a:bodyPr/>
          <a:lstStyle/>
          <a:p>
            <a:endParaRPr lang="nl-NL"/>
          </a:p>
        </p:txBody>
      </p:sp>
      <p:pic>
        <p:nvPicPr>
          <p:cNvPr id="4100" name="Picture 4">
            <a:extLst>
              <a:ext uri="{FF2B5EF4-FFF2-40B4-BE49-F238E27FC236}">
                <a16:creationId xmlns:a16="http://schemas.microsoft.com/office/drawing/2014/main" id="{FA45CC71-C492-0A35-E9CB-DADEE0E93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5726">
            <a:off x="9443127" y="1258673"/>
            <a:ext cx="1035475" cy="1035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278C4E-18CD-7C12-7615-8AD47844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686" y="2221994"/>
            <a:ext cx="3671314" cy="367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5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018D5-FAB5-D51B-1CFB-863BB7173EE2}"/>
              </a:ext>
            </a:extLst>
          </p:cNvPr>
          <p:cNvSpPr>
            <a:spLocks noGrp="1"/>
          </p:cNvSpPr>
          <p:nvPr>
            <p:ph type="title"/>
          </p:nvPr>
        </p:nvSpPr>
        <p:spPr>
          <a:xfrm>
            <a:off x="2231136" y="964692"/>
            <a:ext cx="7729728" cy="1188720"/>
          </a:xfrm>
        </p:spPr>
        <p:txBody>
          <a:bodyPr anchor="ctr">
            <a:normAutofit/>
          </a:bodyPr>
          <a:lstStyle/>
          <a:p>
            <a:r>
              <a:rPr lang="en-NL" dirty="0"/>
              <a:t>Trello</a:t>
            </a:r>
            <a:endParaRPr lang="nl-NL" dirty="0"/>
          </a:p>
        </p:txBody>
      </p:sp>
      <p:pic>
        <p:nvPicPr>
          <p:cNvPr id="6" name="Afbeelding 5">
            <a:extLst>
              <a:ext uri="{FF2B5EF4-FFF2-40B4-BE49-F238E27FC236}">
                <a16:creationId xmlns:a16="http://schemas.microsoft.com/office/drawing/2014/main" id="{04944684-3D00-7DE7-846A-C2614E1D5755}"/>
              </a:ext>
            </a:extLst>
          </p:cNvPr>
          <p:cNvPicPr>
            <a:picLocks noChangeAspect="1"/>
          </p:cNvPicPr>
          <p:nvPr/>
        </p:nvPicPr>
        <p:blipFill>
          <a:blip r:embed="rId2"/>
          <a:stretch>
            <a:fillRect/>
          </a:stretch>
        </p:blipFill>
        <p:spPr>
          <a:xfrm>
            <a:off x="2231137" y="2505075"/>
            <a:ext cx="7778804" cy="3558802"/>
          </a:xfrm>
          <a:prstGeom prst="rect">
            <a:avLst/>
          </a:prstGeom>
          <a:noFill/>
        </p:spPr>
      </p:pic>
    </p:spTree>
    <p:extLst>
      <p:ext uri="{BB962C8B-B14F-4D97-AF65-F5344CB8AC3E}">
        <p14:creationId xmlns:p14="http://schemas.microsoft.com/office/powerpoint/2010/main" val="392731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0AF6F-DE92-47D0-4B21-4DACBF98B0C9}"/>
              </a:ext>
            </a:extLst>
          </p:cNvPr>
          <p:cNvSpPr>
            <a:spLocks noGrp="1"/>
          </p:cNvSpPr>
          <p:nvPr>
            <p:ph type="title"/>
          </p:nvPr>
        </p:nvSpPr>
        <p:spPr>
          <a:xfrm>
            <a:off x="2231136" y="2431542"/>
            <a:ext cx="7729728" cy="1188720"/>
          </a:xfrm>
        </p:spPr>
        <p:txBody>
          <a:bodyPr/>
          <a:lstStyle/>
          <a:p>
            <a:r>
              <a:rPr lang="en-NL" dirty="0"/>
              <a:t>One-page</a:t>
            </a:r>
            <a:endParaRPr lang="nl-NL" dirty="0"/>
          </a:p>
        </p:txBody>
      </p:sp>
      <p:sp>
        <p:nvSpPr>
          <p:cNvPr id="3" name="Tijdelijke aanduiding voor inhoud 2">
            <a:extLst>
              <a:ext uri="{FF2B5EF4-FFF2-40B4-BE49-F238E27FC236}">
                <a16:creationId xmlns:a16="http://schemas.microsoft.com/office/drawing/2014/main" id="{E1040E91-3453-67F7-E4A9-60190BA2CC0D}"/>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00807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F2B5B5-AD09-8F06-20B6-B4DC822AC73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3BE00C3-30C0-D0D0-DC10-F824FCB9012D}"/>
              </a:ext>
            </a:extLst>
          </p:cNvPr>
          <p:cNvSpPr>
            <a:spLocks noGrp="1"/>
          </p:cNvSpPr>
          <p:nvPr>
            <p:ph idx="1"/>
          </p:nvPr>
        </p:nvSpPr>
        <p:spPr/>
        <p:txBody>
          <a:bodyPr/>
          <a:lstStyle/>
          <a:p>
            <a:endParaRPr lang="nl-NL"/>
          </a:p>
        </p:txBody>
      </p:sp>
      <p:pic>
        <p:nvPicPr>
          <p:cNvPr id="6146" name="Picture 2">
            <a:extLst>
              <a:ext uri="{FF2B5EF4-FFF2-40B4-BE49-F238E27FC236}">
                <a16:creationId xmlns:a16="http://schemas.microsoft.com/office/drawing/2014/main" id="{C6A6C702-2BAC-9A98-71CE-AC8DE90F7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0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C9073-4090-737D-B7FC-5C2AE5FAA9D4}"/>
              </a:ext>
            </a:extLst>
          </p:cNvPr>
          <p:cNvSpPr>
            <a:spLocks noGrp="1"/>
          </p:cNvSpPr>
          <p:nvPr>
            <p:ph type="title"/>
          </p:nvPr>
        </p:nvSpPr>
        <p:spPr/>
        <p:txBody>
          <a:bodyPr/>
          <a:lstStyle/>
          <a:p>
            <a:r>
              <a:rPr lang="en-NL" dirty="0" err="1"/>
              <a:t>Schetsen</a:t>
            </a:r>
            <a:endParaRPr lang="nl-NL" dirty="0"/>
          </a:p>
        </p:txBody>
      </p:sp>
      <p:sp>
        <p:nvSpPr>
          <p:cNvPr id="3" name="Tijdelijke aanduiding voor inhoud 2">
            <a:extLst>
              <a:ext uri="{FF2B5EF4-FFF2-40B4-BE49-F238E27FC236}">
                <a16:creationId xmlns:a16="http://schemas.microsoft.com/office/drawing/2014/main" id="{E368CAC3-A307-40DD-1018-19C57A78BB1E}"/>
              </a:ext>
            </a:extLst>
          </p:cNvPr>
          <p:cNvSpPr>
            <a:spLocks noGrp="1"/>
          </p:cNvSpPr>
          <p:nvPr>
            <p:ph idx="1"/>
          </p:nvPr>
        </p:nvSpPr>
        <p:spPr/>
        <p:txBody>
          <a:bodyPr/>
          <a:lstStyle/>
          <a:p>
            <a:endParaRPr lang="nl-NL" dirty="0"/>
          </a:p>
        </p:txBody>
      </p:sp>
      <p:pic>
        <p:nvPicPr>
          <p:cNvPr id="1026" name="Picture 2">
            <a:extLst>
              <a:ext uri="{FF2B5EF4-FFF2-40B4-BE49-F238E27FC236}">
                <a16:creationId xmlns:a16="http://schemas.microsoft.com/office/drawing/2014/main" id="{F73240F4-6A18-C7E5-3BA3-4C49F9EE1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4436268"/>
            <a:ext cx="4305300" cy="2421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0F29D6-9B9E-C79A-9ACB-706843F05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367665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43FDA-7DC7-BF29-8D76-8F6EE386A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125" y="0"/>
            <a:ext cx="3952875" cy="3952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9CD858-3634-66B9-D02C-1F8F05A56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7" y="1951291"/>
            <a:ext cx="4305301" cy="43053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5175E1-DF30-8272-F464-28C0A441AB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2293"/>
            <a:ext cx="5275135" cy="29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5227"/>
      </p:ext>
    </p:extLst>
  </p:cSld>
  <p:clrMapOvr>
    <a:masterClrMapping/>
  </p:clrMapOvr>
</p:sld>
</file>

<file path=ppt/theme/theme1.xml><?xml version="1.0" encoding="utf-8"?>
<a:theme xmlns:a="http://schemas.openxmlformats.org/drawingml/2006/main" name="Pak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634_TF56596226.potx" id="{7BC906AE-BE0A-4E5B-B561-F0468834218A}" vid="{ECDD0866-9DC5-48E1-A222-5DB0BB6FB521}"/>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Pakket ontwerp</Template>
  <TotalTime>46</TotalTime>
  <Words>137</Words>
  <Application>Microsoft Office PowerPoint</Application>
  <PresentationFormat>Breedbeeld</PresentationFormat>
  <Paragraphs>32</Paragraphs>
  <Slides>10</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10</vt:i4>
      </vt:variant>
    </vt:vector>
  </HeadingPairs>
  <TitlesOfParts>
    <vt:vector size="14" baseType="lpstr">
      <vt:lpstr>Arial</vt:lpstr>
      <vt:lpstr>Calibri</vt:lpstr>
      <vt:lpstr>Gill Sans MT</vt:lpstr>
      <vt:lpstr>Pakket</vt:lpstr>
      <vt:lpstr>Project b</vt:lpstr>
      <vt:lpstr>Wat wij al hebben gedaan</vt:lpstr>
      <vt:lpstr>Persona</vt:lpstr>
      <vt:lpstr>Meet Agent f</vt:lpstr>
      <vt:lpstr>Game?</vt:lpstr>
      <vt:lpstr>Trello</vt:lpstr>
      <vt:lpstr>One-page</vt:lpstr>
      <vt:lpstr>PowerPoint-presentatie</vt:lpstr>
      <vt:lpstr>Schetsen</vt:lpstr>
      <vt:lpstr>Project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dc:title>
  <dc:creator>luna hilversum</dc:creator>
  <cp:lastModifiedBy>luna hilversum</cp:lastModifiedBy>
  <cp:revision>1</cp:revision>
  <dcterms:created xsi:type="dcterms:W3CDTF">2023-05-12T08:24:35Z</dcterms:created>
  <dcterms:modified xsi:type="dcterms:W3CDTF">2023-05-16T07:24:11Z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